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7" r:id="rId4"/>
    <p:sldId id="269" r:id="rId5"/>
    <p:sldId id="263" r:id="rId6"/>
    <p:sldId id="271" r:id="rId7"/>
    <p:sldId id="272" r:id="rId8"/>
    <p:sldId id="270" r:id="rId9"/>
    <p:sldId id="273" r:id="rId10"/>
    <p:sldId id="274" r:id="rId11"/>
    <p:sldId id="268" r:id="rId12"/>
  </p:sldIdLst>
  <p:sldSz cx="12192000" cy="6858000"/>
  <p:notesSz cx="6858000" cy="9144000"/>
  <p:embeddedFontLst>
    <p:embeddedFont>
      <p:font typeface="SamsungOne 800C" charset="0"/>
      <p:bold r:id="rId14"/>
    </p:embeddedFont>
    <p:embeddedFont>
      <p:font typeface="SamsungOne 450C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97619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 smtClean="0"/>
              <a:t>Видеоигра</a:t>
            </a:r>
            <a:r>
              <a:rPr lang="ru-RU" b="1" i="1" dirty="0" smtClean="0"/>
              <a:t> </a:t>
            </a:r>
            <a:r>
              <a:rPr lang="en-US" b="1" i="1" dirty="0" smtClean="0"/>
              <a:t>spaceshipcraft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5" y="5192030"/>
            <a:ext cx="6112041" cy="1200749"/>
          </a:xfrm>
        </p:spPr>
        <p:txBody>
          <a:bodyPr/>
          <a:lstStyle/>
          <a:p>
            <a:r>
              <a:rPr lang="ru-RU" dirty="0" smtClean="0"/>
              <a:t>Подготовил Чикунов Данила Сергеевич под руководством Родиона Максимовича Косова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1210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Идея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	Игрок начинает со стандартным кораблем. В космосе он убивает вражеские корабли и собирает детали и запчасти с их разрушенных космолетов, чтобы потом пересобрать свой корабль и сделать его лучше.</a:t>
            </a:r>
            <a:endParaRPr lang="ru-RU" sz="2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17" y="2133600"/>
            <a:ext cx="31337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Космический мир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Космический мир – основное пространство игры. Здесь игроку предстоит собирать ресурсы для дальнейших улучшений.</a:t>
            </a:r>
            <a:endParaRPr lang="ru-RU" sz="2200" dirty="0"/>
          </a:p>
        </p:txBody>
      </p:sp>
      <p:pic>
        <p:nvPicPr>
          <p:cNvPr id="2052" name="Picture 4" descr="https://sun1-47.userapi.com/impf/JNi_81lVfA5Jqi9xhJTiCfkeroxcrlzrO3iHXw/7Fh5vxGOSsM.jpg?size=720x1600&amp;quality=96&amp;sign=4ad33672c723ac87e9054d77b98a2bf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51" y="671462"/>
            <a:ext cx="2570146" cy="5711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/>
          <p:cNvGrpSpPr/>
          <p:nvPr/>
        </p:nvGrpSpPr>
        <p:grpSpPr>
          <a:xfrm flipH="1">
            <a:off x="8862751" y="1060056"/>
            <a:ext cx="742694" cy="248601"/>
            <a:chOff x="8862751" y="1060056"/>
            <a:chExt cx="742694" cy="248601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751" y="1060056"/>
              <a:ext cx="494093" cy="24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6845" y="1060057"/>
              <a:ext cx="248600" cy="24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884075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Мастерская</a:t>
            </a:r>
            <a:endParaRPr lang="ru-RU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21592" y="228982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Идея</a:t>
            </a:r>
          </a:p>
        </p:txBody>
      </p:sp>
      <p:sp>
        <p:nvSpPr>
          <p:cNvPr id="7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91476" y="1308656"/>
            <a:ext cx="5553704" cy="42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200" dirty="0" smtClean="0"/>
              <a:t>В мастерской игрок сможет собирать свой корабль, а также настраивать функционал отдельных частей корабля</a:t>
            </a:r>
            <a:endParaRPr lang="ru-RU" sz="2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49" y="661308"/>
            <a:ext cx="30575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9245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b="1" dirty="0" smtClean="0"/>
              <a:t>Б</a:t>
            </a:r>
            <a:r>
              <a:rPr lang="ru-RU" dirty="0" smtClean="0"/>
              <a:t>локи</a:t>
            </a:r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055574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Главный блок – сердце корабля. Уничтожение ведет к проигрышу</a:t>
            </a:r>
            <a:endParaRPr lang="ru-RU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999610"/>
            <a:ext cx="7715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3128243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Пушка. Тратит энергию, стреляет пулями, разрушающими вражеские корабли</a:t>
            </a:r>
            <a:endParaRPr lang="ru-RU" sz="20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7" y="2959865"/>
            <a:ext cx="14192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821973"/>
            <a:ext cx="4739853" cy="1125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Связующий блок. Просто соединяет ваш корабль. Уравновешивает центр масс. Защищает некоторые блоки от вражеских пуль и просто декоративный эффект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20036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3999275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Двигатель. Придает ускорение кораблю. Тратит топливо.</a:t>
            </a:r>
            <a:endParaRPr lang="ru-RU" sz="2000" b="1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7" y="3999275"/>
            <a:ext cx="914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2" y="5017089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Генератор защитного поля. Не дает вражеским пулям достигнуть цели, создавая щит </a:t>
            </a:r>
            <a:endParaRPr lang="ru-RU" sz="2000" b="1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4877286"/>
            <a:ext cx="1038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2357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 smtClean="0"/>
              <a:t>Эти блоки могут быть добавлены позже</a:t>
            </a:r>
            <a:endParaRPr lang="ru-RU" b="1" dirty="0"/>
          </a:p>
        </p:txBody>
      </p:sp>
      <p:sp>
        <p:nvSpPr>
          <p:cNvPr id="7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3" y="1055573"/>
            <a:ext cx="4739853" cy="871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Цистерна и батарея – увеличивают максимальную вместимость топлива и энергии</a:t>
            </a:r>
            <a:endParaRPr lang="ru-RU" sz="2000" b="1" dirty="0"/>
          </a:p>
        </p:txBody>
      </p:sp>
      <p:sp>
        <p:nvSpPr>
          <p:cNvPr id="9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6728" y="2702474"/>
            <a:ext cx="4739853" cy="73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Импульсная пушка. Создает шарик импульсной энергии, толкающий  цель вперед</a:t>
            </a:r>
            <a:endParaRPr lang="ru-RU" sz="2000" b="1" dirty="0"/>
          </a:p>
        </p:txBody>
      </p:sp>
      <p:sp>
        <p:nvSpPr>
          <p:cNvPr id="14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1" y="2002894"/>
            <a:ext cx="4739853" cy="691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Кремниевая панель – ускоряет пополнение энергии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866727" y="3519953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Гарпун. Связывает два корабля веревкой</a:t>
            </a:r>
            <a:endParaRPr lang="ru-RU" sz="2000" b="1" dirty="0"/>
          </a:p>
        </p:txBody>
      </p:sp>
      <p:sp>
        <p:nvSpPr>
          <p:cNvPr id="20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9830" y="4265975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Генератор стоп импульса. Мгновенно останавливает корабль.</a:t>
            </a:r>
            <a:endParaRPr lang="ru-RU" sz="2000" b="1" dirty="0"/>
          </a:p>
        </p:txBody>
      </p:sp>
      <p:sp>
        <p:nvSpPr>
          <p:cNvPr id="1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88750" y="5069147"/>
            <a:ext cx="4739853" cy="65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/>
              <a:t>Ракетница. Стреляет разрушительными мощными ракетами. Тратит топливо и метал.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11869100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28.05.2022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/>
          </a:bodyPr>
          <a:lstStyle/>
          <a:p>
            <a:r>
              <a:rPr lang="en-US" b="1" dirty="0" smtClean="0"/>
              <a:t>UML</a:t>
            </a:r>
            <a:endParaRPr lang="ru-RU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24" y="585788"/>
            <a:ext cx="724852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51566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3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3086322" y="2390312"/>
            <a:ext cx="6019355" cy="69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Спасибо за внимание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192</Words>
  <Application>Microsoft Office PowerPoint</Application>
  <PresentationFormat>Произвольный</PresentationFormat>
  <Paragraphs>40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Презентация PowerPoint</vt:lpstr>
      <vt:lpstr>Видеоигра spaceshipcraft</vt:lpstr>
      <vt:lpstr>Идея</vt:lpstr>
      <vt:lpstr>Космический мир</vt:lpstr>
      <vt:lpstr>Мастерская</vt:lpstr>
      <vt:lpstr>Блоки</vt:lpstr>
      <vt:lpstr>Эти блоки могут быть добавлены позже</vt:lpstr>
      <vt:lpstr>UML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54</cp:revision>
  <dcterms:created xsi:type="dcterms:W3CDTF">2020-05-25T08:37:09Z</dcterms:created>
  <dcterms:modified xsi:type="dcterms:W3CDTF">2022-05-28T12:25:29Z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